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189C1A-9BD1-D942-BAE2-8BED8C9CD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8814076-0AE7-D344-B0CD-195F544B7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677A1E-1B2C-6F43-B570-DEC113870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DD5C59-0274-BA4C-B227-03664C3A9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6C7553-5966-C94B-BFB7-2B7C5E23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843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04BAD0-7C46-6447-B58E-3651F12AB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29C1806-5ED0-2241-B2ED-E36D40509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600D52-BB05-E345-A5FB-2353C0F12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C36629-6103-474E-A0C6-9D72ECA04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141F621-0DF7-0A4F-956D-4B9BBED5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741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2519DCA-B101-CC4E-8363-72CDE09E5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40E83A-5C76-2B40-97B9-40185597B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AFD8B11-C360-7B4D-8E17-F50B662A9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3AAD78-82C3-3841-BA38-5E1BD52B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EA6715-E53B-164E-9B15-5AEF01664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40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EDF369-D539-C64B-A077-1B872B983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55B6D9-308A-4C4A-8E70-EC362A1DC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69D5DD-BC8C-AC44-A923-331BC07F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FF4127-EE90-5C4F-BC86-51FDBD572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5FB88B-6CBA-784E-910B-2ED01EC8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252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9F527C-7155-414A-8296-996CC8F7B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003C49C-D5B2-AA48-B549-59F61042B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8A9A99-AFF0-6A43-9376-6483C3DAA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246CF0-DAD5-984E-83CC-62BFD662D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DD799C-05EC-CB48-B723-322F4F4BB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6631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5F9DEA-2755-A24A-AA20-D163DDEB3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190E59-3BFE-FD48-A99E-D71043946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5F474F7-B0B9-D847-9B02-8B31454B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529A9DE-1212-4943-8055-4B30F1C7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B3CA763-C0B3-1B4F-9CB9-23FCFDCAF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756278-53B2-6A42-867E-C94D06CC4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038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F00961-CB5B-1146-81C8-BE3DB516B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1A1B97B-4821-8C46-A213-19AA9CCF6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38B73DB-CCC8-8D4A-A01D-8D515C91D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B654B32-B877-644D-811F-2000C4080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6AF44B-950A-2449-9839-1B91394C1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55179E8-D034-9343-BFF2-BA2694CDD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29FE876-E960-B541-AF6E-9B88C4B4E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3DB80BB-7112-AC4F-A679-769C344B4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032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E6376D-7B91-2745-A8C5-A0452C196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0ACC88A-0538-304D-98CD-80DEB33BB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96DE221-6804-6C46-95AC-1643791B2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E06862F-B55B-C940-85BC-9B7C4838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80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F9B8A28-A890-994D-8511-9BA05974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2D99AC5-EE2C-C747-8306-7AE8CFCF8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B6B5C62-DD0A-A448-8A59-D52F57D3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43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1B5721-CAC3-6B43-AD47-5FDD0CA5D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5DF019-DB34-F74C-8834-FD230E988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1D0E87-3D33-D741-8BBE-15B00FCBA7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0C32BF-C55F-2047-B518-7E4D91DE0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B8CE9F1-CC26-7942-A965-997D87E5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ACC6C2-3825-924A-873E-3B4F89F58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612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3F2F72-7E4D-ED4A-9378-35A0764A6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C4EAAF1-3F8F-104F-AA04-ACDEE2BA1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8475019-197F-7C41-9673-8C0215907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BE154C0-A5AB-914C-A7AE-7FF69E039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472710-4247-EF4A-A65D-1873423E9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E38E79-2807-884C-B4BC-215F67C8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3008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EF07D33-A592-124C-A9BA-4F27113F7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FA4EBB6-841F-414C-8D21-D5F4A034D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CB51B9-FB2A-D44A-B601-9552499EDE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1DA49-F8F8-BB41-9342-DFBD7FF32CFD}" type="datetimeFigureOut">
              <a:rPr lang="it-IT" smtClean="0"/>
              <a:t>01/05/21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376AB4-ADC6-8241-A394-1A3B03FAB2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3168FD-5CE5-CB40-AD8A-264AD8612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A2BE4-BB40-214A-A122-4FB0EFC292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4821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B2E637-E2A7-AA4B-9C14-011A996E13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prova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84C3E0-465E-5B41-A863-7B1302C00E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2397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prova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prova</dc:title>
  <dc:creator>Daniele Perrelli</dc:creator>
  <cp:lastModifiedBy>Daniele Perrelli</cp:lastModifiedBy>
  <cp:revision>1</cp:revision>
  <dcterms:created xsi:type="dcterms:W3CDTF">2021-05-01T11:38:47Z</dcterms:created>
  <dcterms:modified xsi:type="dcterms:W3CDTF">2021-05-01T11:39:01Z</dcterms:modified>
</cp:coreProperties>
</file>